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7" r:id="rId3"/>
    <p:sldId id="266" r:id="rId4"/>
    <p:sldId id="260" r:id="rId5"/>
    <p:sldId id="265" r:id="rId6"/>
    <p:sldId id="261" r:id="rId7"/>
    <p:sldId id="262" r:id="rId8"/>
  </p:sldIdLst>
  <p:sldSz cx="18288000" cy="10287000"/>
  <p:notesSz cx="6858000" cy="9144000"/>
  <p:embeddedFontLst>
    <p:embeddedFont>
      <p:font typeface="Pretendard Bold" panose="020B0600000101010101" charset="-127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750" y="8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382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3162300"/>
            <a:ext cx="110871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7000" dirty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8</a:t>
            </a:r>
            <a:r>
              <a:rPr lang="ko-KR" altLang="en-US" sz="7000" dirty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조 화면 설계서</a:t>
            </a:r>
            <a:endParaRPr lang="en-US" altLang="ko-KR" sz="7000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02089"/>
              </a:lnSpc>
            </a:pPr>
            <a:endParaRPr lang="en-US" altLang="ko-KR" sz="7000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02089"/>
              </a:lnSpc>
            </a:pPr>
            <a:r>
              <a:rPr lang="en-US" altLang="ko-KR" sz="7000" dirty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7000" dirty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미니게임모음 </a:t>
            </a:r>
            <a:r>
              <a:rPr lang="en-US" altLang="ko-KR" sz="7000" dirty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7000" dirty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미정</a:t>
            </a:r>
            <a:r>
              <a:rPr lang="en-US" altLang="ko-KR" sz="7000" dirty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sz="70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54100" y="1397000"/>
            <a:ext cx="6388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87878"/>
                </a:solidFill>
                <a:latin typeface="Pretendard Bold" panose="020B0600000101010101" charset="-127"/>
                <a:ea typeface="Pretendard Bold" panose="020B0600000101010101" charset="-127"/>
              </a:rPr>
              <a:t>2024-2 </a:t>
            </a:r>
            <a:r>
              <a:rPr lang="ko-KR" altLang="en-US" sz="2600" b="0" i="0" u="none" strike="noStrike" dirty="0">
                <a:solidFill>
                  <a:srgbClr val="787878"/>
                </a:solidFill>
                <a:latin typeface="Pretendard Bold" panose="020B0600000101010101" charset="-127"/>
                <a:ea typeface="Pretendard Bold" panose="020B0600000101010101" charset="-127"/>
              </a:rPr>
              <a:t>오픈소스</a:t>
            </a:r>
            <a:r>
              <a:rPr lang="en-US" altLang="ko-KR" sz="2600" b="0" i="0" u="none" strike="noStrike" dirty="0">
                <a:solidFill>
                  <a:srgbClr val="787878"/>
                </a:solidFill>
                <a:latin typeface="Pretendard Bold" panose="020B0600000101010101" charset="-127"/>
                <a:ea typeface="Pretendard Bold" panose="020B0600000101010101" charset="-127"/>
              </a:rPr>
              <a:t>SW</a:t>
            </a:r>
            <a:r>
              <a:rPr lang="ko-KR" altLang="en-US" sz="2600" dirty="0">
                <a:solidFill>
                  <a:srgbClr val="787878"/>
                </a:solidFill>
                <a:latin typeface="Pretendard Bold" panose="020B0600000101010101" charset="-127"/>
                <a:ea typeface="Pretendard Bold" panose="020B0600000101010101" charset="-127"/>
              </a:rPr>
              <a:t>의 이해</a:t>
            </a:r>
            <a:endParaRPr lang="en-US" sz="2600" b="0" i="0" u="none" strike="noStrike" dirty="0">
              <a:solidFill>
                <a:srgbClr val="787878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871200" y="7429500"/>
            <a:ext cx="63881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5329"/>
              </a:lnSpc>
            </a:pPr>
            <a:r>
              <a:rPr lang="en-US" altLang="ko-KR" sz="2800" b="0" i="0" u="none" strike="noStrike" dirty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8</a:t>
            </a:r>
            <a:r>
              <a:rPr lang="ko-KR" altLang="en-US" sz="2800" b="0" i="0" u="none" strike="noStrike" dirty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조 </a:t>
            </a:r>
            <a:endParaRPr lang="en-US" altLang="ko-KR" sz="28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r">
              <a:lnSpc>
                <a:spcPct val="125329"/>
              </a:lnSpc>
            </a:pPr>
            <a:r>
              <a:rPr lang="en-US" altLang="ko-KR" sz="2800" dirty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20215155 </a:t>
            </a:r>
            <a:r>
              <a:rPr lang="ko-KR" altLang="en-US" sz="2800" b="0" i="0" u="none" strike="noStrike" dirty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박성민</a:t>
            </a:r>
            <a:endParaRPr lang="en-US" altLang="ko-KR" sz="28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r">
              <a:lnSpc>
                <a:spcPct val="125329"/>
              </a:lnSpc>
            </a:pPr>
            <a:r>
              <a:rPr lang="en-US" altLang="ko-KR" sz="2800" dirty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20205164 </a:t>
            </a:r>
            <a:r>
              <a:rPr lang="ko-KR" altLang="en-US" sz="2800" dirty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박건웅</a:t>
            </a:r>
            <a:endParaRPr lang="en-US" altLang="ko-KR" sz="2800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r">
              <a:lnSpc>
                <a:spcPct val="125329"/>
              </a:lnSpc>
            </a:pPr>
            <a:r>
              <a:rPr lang="en-US" altLang="ko-KR" sz="2800" b="0" i="0" u="none" strike="noStrike" dirty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20205202 </a:t>
            </a:r>
            <a:r>
              <a:rPr lang="ko-KR" altLang="en-US" sz="2800" b="0" i="0" u="none" strike="noStrike" dirty="0" err="1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엄주성</a:t>
            </a:r>
            <a:endParaRPr lang="en-US" altLang="ko-KR" sz="28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r">
              <a:lnSpc>
                <a:spcPct val="125329"/>
              </a:lnSpc>
            </a:pPr>
            <a:r>
              <a:rPr lang="en-US" altLang="ko-KR" sz="2800" dirty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20205252 </a:t>
            </a:r>
            <a:r>
              <a:rPr lang="ko-KR" altLang="en-US" sz="2800" dirty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정진영</a:t>
            </a:r>
            <a:endParaRPr lang="ko-KR" sz="28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38200"/>
            <a:ext cx="16243300" cy="25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3EB3551-850D-40ED-BE2B-3B2D349CF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19200"/>
            <a:ext cx="3927403" cy="889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299BAC49-668A-458B-9F58-8612EE3C9080}"/>
              </a:ext>
            </a:extLst>
          </p:cNvPr>
          <p:cNvSpPr txBox="1"/>
          <p:nvPr/>
        </p:nvSpPr>
        <p:spPr>
          <a:xfrm>
            <a:off x="1056409" y="1219200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1" dirty="0">
                <a:latin typeface="Pretendard Bold" panose="020B0600000101010101" charset="-127"/>
                <a:ea typeface="Pretendard Bold" panose="020B0600000101010101" charset="-127"/>
              </a:rPr>
              <a:t>플로우 차트</a:t>
            </a:r>
            <a:endParaRPr lang="ko-KR" sz="5200" b="1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86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6409" y="1219200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1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벤치마킹</a:t>
            </a:r>
            <a:endParaRPr lang="ko-KR" sz="5200" b="1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8</a:t>
            </a:r>
            <a:r>
              <a:rPr lang="ko-KR" altLang="en-US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조</a:t>
            </a:r>
            <a:endParaRPr lang="ko-KR" sz="2000" b="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04. </a:t>
            </a:r>
            <a:r>
              <a:rPr lang="ko-KR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현황</a:t>
            </a:r>
            <a:r>
              <a:rPr lang="en-US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페이지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617968D-E014-4EC2-B498-C7C1BA8DF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3552048"/>
            <a:ext cx="7281319" cy="46995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AD6CDA-03A0-4E72-A5DC-839FD91DB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45" y="3645519"/>
            <a:ext cx="8841106" cy="459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52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6409" y="1219200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1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계획 및 현재 상황</a:t>
            </a:r>
            <a:endParaRPr lang="ko-KR" sz="5200" b="1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787878"/>
                </a:solidFill>
                <a:latin typeface="Pretendard Bold" panose="020B0600000101010101" charset="-127"/>
                <a:ea typeface="Pretendard Bold" panose="020B0600000101010101" charset="-127"/>
              </a:rPr>
              <a:t>8</a:t>
            </a:r>
            <a:r>
              <a:rPr lang="ko-KR" altLang="en-US" sz="2000" b="0" i="0" u="none" strike="noStrike" dirty="0">
                <a:solidFill>
                  <a:srgbClr val="787878"/>
                </a:solidFill>
                <a:latin typeface="Pretendard Bold" panose="020B0600000101010101" charset="-127"/>
                <a:ea typeface="Pretendard Bold" panose="020B0600000101010101" charset="-127"/>
              </a:rPr>
              <a:t>조</a:t>
            </a:r>
            <a:endParaRPr lang="ko-KR" sz="2000" b="0" i="0" u="none" strike="noStrike" dirty="0">
              <a:solidFill>
                <a:srgbClr val="787878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339436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787878"/>
                </a:solidFill>
                <a:latin typeface="Pretendard Bold" panose="020B0600000101010101" charset="-127"/>
                <a:ea typeface="Pretendard Bold" panose="020B0600000101010101" charset="-127"/>
              </a:rPr>
              <a:t>04. </a:t>
            </a:r>
            <a:r>
              <a:rPr lang="ko-KR" sz="2000" b="0" i="0" u="none" strike="noStrike" dirty="0">
                <a:solidFill>
                  <a:srgbClr val="787878"/>
                </a:solidFill>
                <a:latin typeface="Pretendard Bold" panose="020B0600000101010101" charset="-127"/>
                <a:ea typeface="Pretendard Bold" panose="020B0600000101010101" charset="-127"/>
              </a:rPr>
              <a:t>현황</a:t>
            </a:r>
            <a:r>
              <a:rPr lang="en-US" sz="2000" b="0" i="0" u="none" strike="noStrike" dirty="0">
                <a:solidFill>
                  <a:srgbClr val="787878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787878"/>
                </a:solidFill>
                <a:latin typeface="Pretendard Bold" panose="020B0600000101010101" charset="-127"/>
                <a:ea typeface="Pretendard Bold" panose="020B0600000101010101" charset="-127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6000" y="8712200"/>
            <a:ext cx="796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sz="2000" b="0" i="0" u="none" strike="noStrike" dirty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https://docs.streamlit.io/get-started/tutorials/create-a-multipage-app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8059" y="2440619"/>
            <a:ext cx="79629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en-US" sz="2400" b="1" i="0" u="none" strike="noStrike" dirty="0" err="1">
                <a:latin typeface="Pretendard Bold" panose="020B0600000101010101" charset="-127"/>
                <a:ea typeface="Pretendard Bold" panose="020B0600000101010101" charset="-127"/>
              </a:rPr>
              <a:t>Streamlit</a:t>
            </a:r>
            <a:r>
              <a:rPr lang="en-US" sz="2400" b="1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400" b="1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의 </a:t>
            </a:r>
            <a:r>
              <a:rPr lang="en-US" altLang="ko-KR" sz="2400" b="1" i="0" dirty="0">
                <a:effectLst/>
                <a:latin typeface="Pretendard Bold" panose="020B0600000101010101" charset="-127"/>
                <a:ea typeface="Pretendard Bold" panose="020B0600000101010101" charset="-127"/>
              </a:rPr>
              <a:t>Create a multipage app</a:t>
            </a:r>
            <a:r>
              <a:rPr lang="en-US" altLang="ko-KR" sz="2400" b="1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400" b="1" dirty="0">
                <a:latin typeface="Pretendard Bold" panose="020B0600000101010101" charset="-127"/>
                <a:ea typeface="Pretendard Bold" panose="020B0600000101010101" charset="-127"/>
              </a:rPr>
              <a:t>방법을 이용</a:t>
            </a:r>
            <a:endParaRPr lang="en-US" altLang="ko-KR" sz="2400" b="1" i="0" dirty="0">
              <a:effectLst/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358745" y="2371436"/>
            <a:ext cx="79629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altLang="en-US" sz="2400" b="1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현재 구현한 상황</a:t>
            </a:r>
            <a:endParaRPr lang="en-US" sz="2400" b="1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7ABF27C-D34F-4E0D-B5DC-61D704183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145" y="3316919"/>
            <a:ext cx="6324600" cy="52273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ACC5006-6F2A-4998-BC43-19AD29083F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3555466"/>
            <a:ext cx="9280863" cy="47757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6409" y="1219200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계획 및 현재 상황</a:t>
            </a:r>
            <a:endParaRPr lang="ko-KR" sz="5200" b="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dirty="0">
                <a:solidFill>
                  <a:srgbClr val="787878"/>
                </a:solidFill>
                <a:latin typeface="Pretendard Bold" panose="020B0600000101010101" charset="-127"/>
                <a:ea typeface="Pretendard Bold" panose="020B0600000101010101" charset="-127"/>
              </a:rPr>
              <a:t>8</a:t>
            </a:r>
            <a:r>
              <a:rPr lang="ko-KR" altLang="en-US" sz="2000" b="0" i="0" u="none" strike="noStrike" dirty="0">
                <a:solidFill>
                  <a:srgbClr val="787878"/>
                </a:solidFill>
                <a:latin typeface="Pretendard Bold" panose="020B0600000101010101" charset="-127"/>
                <a:ea typeface="Pretendard Bold" panose="020B0600000101010101" charset="-127"/>
              </a:rPr>
              <a:t>조</a:t>
            </a:r>
            <a:endParaRPr lang="ko-KR" sz="2000" b="0" i="0" u="none" strike="noStrike" dirty="0">
              <a:solidFill>
                <a:srgbClr val="787878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Pretendard Bold" panose="020B0600000101010101" charset="-127"/>
                <a:ea typeface="Pretendard Bold" panose="020B0600000101010101" charset="-127"/>
              </a:rPr>
              <a:t>04. </a:t>
            </a:r>
            <a:r>
              <a:rPr lang="ko-KR" sz="2000" b="0" i="0" u="none" strike="noStrike">
                <a:solidFill>
                  <a:srgbClr val="787878"/>
                </a:solidFill>
                <a:latin typeface="Pretendard Bold" panose="020B0600000101010101" charset="-127"/>
                <a:ea typeface="Pretendard Bold" panose="020B0600000101010101" charset="-127"/>
              </a:rPr>
              <a:t>현황</a:t>
            </a:r>
            <a:r>
              <a:rPr lang="en-US" sz="2000" b="0" i="0" u="none" strike="noStrike">
                <a:solidFill>
                  <a:srgbClr val="787878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latin typeface="Pretendard Bold" panose="020B0600000101010101" charset="-127"/>
                <a:ea typeface="Pretendard Bold" panose="020B0600000101010101" charset="-127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6000" y="8712200"/>
            <a:ext cx="796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sz="2000" b="0" i="0" u="none" strike="noStrike" dirty="0">
                <a:solidFill>
                  <a:srgbClr val="595959"/>
                </a:solidFill>
                <a:latin typeface="Pretendard Bold" panose="020B0600000101010101" charset="-127"/>
                <a:ea typeface="Pretendard Bold" panose="020B0600000101010101" charset="-127"/>
              </a:rPr>
              <a:t>https://docs.streamlit.io/get-started/tutorials/create-a-multipage-app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8059" y="2440619"/>
            <a:ext cx="79629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5329"/>
              </a:lnSpc>
            </a:pPr>
            <a:r>
              <a:rPr lang="en-US" sz="2400" b="1" i="0" u="none" strike="noStrike" dirty="0" err="1">
                <a:latin typeface="Pretendard Bold" panose="020B0600000101010101" charset="-127"/>
                <a:ea typeface="Pretendard Bold" panose="020B0600000101010101" charset="-127"/>
              </a:rPr>
              <a:t>Streamlit</a:t>
            </a:r>
            <a:r>
              <a:rPr lang="en-US" sz="2400" b="1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400" b="1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의 </a:t>
            </a:r>
            <a:r>
              <a:rPr lang="en-US" altLang="ko-KR" sz="2400" b="1" i="0" dirty="0">
                <a:effectLst/>
                <a:latin typeface="Pretendard Bold" panose="020B0600000101010101" charset="-127"/>
                <a:ea typeface="Pretendard Bold" panose="020B0600000101010101" charset="-127"/>
              </a:rPr>
              <a:t>Create a multipage app</a:t>
            </a:r>
            <a:r>
              <a:rPr lang="en-US" altLang="ko-KR" sz="2400" b="1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400" b="1" dirty="0">
                <a:latin typeface="Pretendard Bold" panose="020B0600000101010101" charset="-127"/>
                <a:ea typeface="Pretendard Bold" panose="020B0600000101010101" charset="-127"/>
              </a:rPr>
              <a:t>방법을 이용</a:t>
            </a:r>
            <a:endParaRPr lang="en-US" altLang="ko-KR" sz="2400" b="1" i="0" dirty="0">
              <a:effectLst/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358745" y="2371436"/>
            <a:ext cx="79629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altLang="en-US" sz="2400" b="1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현재 구현한 상황</a:t>
            </a:r>
            <a:endParaRPr lang="en-US" sz="2400" b="1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8D1AE5-1883-498A-92ED-E8E1A7844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3466641"/>
            <a:ext cx="9641295" cy="49863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29A52E-15E8-4C3F-A45C-D618C0D96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059" y="3483959"/>
            <a:ext cx="6375400" cy="50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40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4165600"/>
            <a:ext cx="520700" cy="52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계획하고 있는 구현요소</a:t>
            </a:r>
            <a:r>
              <a:rPr lang="en-US" altLang="ko-KR" sz="52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52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패치노트</a:t>
            </a:r>
            <a:r>
              <a:rPr lang="en-US" altLang="ko-KR" sz="52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sz="5200" b="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339223" y="6265717"/>
            <a:ext cx="5105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016000" y="3721100"/>
            <a:ext cx="162433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32606" y="4241224"/>
            <a:ext cx="368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latin typeface="Pretendard Bold" panose="020B0600000101010101" charset="-127"/>
                <a:ea typeface="Pretendard Bold" panose="020B0600000101010101" charset="-127"/>
              </a:rPr>
              <a:t>01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6306E41-4457-43F4-820E-7EED31F7890F}"/>
              </a:ext>
            </a:extLst>
          </p:cNvPr>
          <p:cNvGrpSpPr/>
          <p:nvPr/>
        </p:nvGrpSpPr>
        <p:grpSpPr>
          <a:xfrm>
            <a:off x="6739654" y="4163291"/>
            <a:ext cx="520700" cy="520700"/>
            <a:chOff x="6096000" y="4165600"/>
            <a:chExt cx="520700" cy="52070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4165600"/>
              <a:ext cx="520700" cy="52070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6172200" y="4254500"/>
              <a:ext cx="3683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000" b="0" i="0" u="none" strike="noStrike" dirty="0">
                  <a:latin typeface="Pretendard Bold" panose="020B0600000101010101" charset="-127"/>
                  <a:ea typeface="Pretendard Bold" panose="020B0600000101010101" charset="-127"/>
                </a:rPr>
                <a:t>02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740810" y="5512377"/>
            <a:ext cx="4000497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직접 제작한 게임 추가</a:t>
            </a:r>
            <a:endParaRPr lang="en-US" sz="2400" b="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B212C0-0E5E-4AB7-9B7D-45274B1959FC}"/>
              </a:ext>
            </a:extLst>
          </p:cNvPr>
          <p:cNvSpPr txBox="1"/>
          <p:nvPr/>
        </p:nvSpPr>
        <p:spPr>
          <a:xfrm>
            <a:off x="1500906" y="5612534"/>
            <a:ext cx="3708977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altLang="en-US" sz="24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랭킹시스템</a:t>
            </a:r>
            <a:r>
              <a:rPr lang="en-US" altLang="ko-KR" sz="24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4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업적 시스템</a:t>
            </a:r>
            <a:endParaRPr lang="en-US" sz="2400" b="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52C61558-2BDC-4ED9-82E0-3C08B7B94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062888" y="6267449"/>
            <a:ext cx="5105400" cy="1270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0E83553-AF19-4102-970C-B25EDC9C9723}"/>
              </a:ext>
            </a:extLst>
          </p:cNvPr>
          <p:cNvGrpSpPr/>
          <p:nvPr/>
        </p:nvGrpSpPr>
        <p:grpSpPr>
          <a:xfrm>
            <a:off x="12374418" y="4152324"/>
            <a:ext cx="520700" cy="520700"/>
            <a:chOff x="6096000" y="4165600"/>
            <a:chExt cx="520700" cy="520700"/>
          </a:xfrm>
        </p:grpSpPr>
        <p:pic>
          <p:nvPicPr>
            <p:cNvPr id="25" name="Picture 17">
              <a:extLst>
                <a:ext uri="{FF2B5EF4-FFF2-40B4-BE49-F238E27FC236}">
                  <a16:creationId xmlns:a16="http://schemas.microsoft.com/office/drawing/2014/main" id="{5166C40D-7032-435C-A032-48C9C24E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4165600"/>
              <a:ext cx="520700" cy="520700"/>
            </a:xfrm>
            <a:prstGeom prst="rect">
              <a:avLst/>
            </a:prstGeom>
          </p:spPr>
        </p:pic>
        <p:sp>
          <p:nvSpPr>
            <p:cNvPr id="26" name="TextBox 18">
              <a:extLst>
                <a:ext uri="{FF2B5EF4-FFF2-40B4-BE49-F238E27FC236}">
                  <a16:creationId xmlns:a16="http://schemas.microsoft.com/office/drawing/2014/main" id="{9D8DFD31-6259-46B7-A5F6-1F68D14061FE}"/>
                </a:ext>
              </a:extLst>
            </p:cNvPr>
            <p:cNvSpPr txBox="1"/>
            <p:nvPr/>
          </p:nvSpPr>
          <p:spPr>
            <a:xfrm>
              <a:off x="6172200" y="4254500"/>
              <a:ext cx="3683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000" b="0" i="0" u="none" strike="noStrike" dirty="0">
                  <a:latin typeface="Pretendard Bold" panose="020B0600000101010101" charset="-127"/>
                  <a:ea typeface="Pretendard Bold" panose="020B0600000101010101" charset="-127"/>
                </a:rPr>
                <a:t>03</a:t>
              </a:r>
            </a:p>
          </p:txBody>
        </p:sp>
      </p:grpSp>
      <p:sp>
        <p:nvSpPr>
          <p:cNvPr id="27" name="TextBox 20">
            <a:extLst>
              <a:ext uri="{FF2B5EF4-FFF2-40B4-BE49-F238E27FC236}">
                <a16:creationId xmlns:a16="http://schemas.microsoft.com/office/drawing/2014/main" id="{F6057C83-4ED9-4CF7-B5F6-835A27692EB2}"/>
              </a:ext>
            </a:extLst>
          </p:cNvPr>
          <p:cNvSpPr txBox="1"/>
          <p:nvPr/>
        </p:nvSpPr>
        <p:spPr>
          <a:xfrm>
            <a:off x="12160830" y="5506317"/>
            <a:ext cx="4000497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방향성</a:t>
            </a:r>
            <a:endParaRPr lang="en-US" sz="2400" b="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6FFE74BD-3E31-4FBB-976A-AF16D37199DD}"/>
              </a:ext>
            </a:extLst>
          </p:cNvPr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8</a:t>
            </a:r>
            <a:r>
              <a:rPr lang="ko-KR" altLang="en-US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조</a:t>
            </a:r>
            <a:endParaRPr lang="ko-KR" sz="2000" b="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651000"/>
            <a:ext cx="11188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질문</a:t>
            </a:r>
            <a:endParaRPr lang="ko-KR" sz="5200" b="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888408"/>
              </p:ext>
            </p:extLst>
          </p:nvPr>
        </p:nvGraphicFramePr>
        <p:xfrm>
          <a:off x="629227" y="2805544"/>
          <a:ext cx="17029545" cy="6046356"/>
        </p:xfrm>
        <a:graphic>
          <a:graphicData uri="http://schemas.openxmlformats.org/drawingml/2006/table">
            <a:tbl>
              <a:tblPr/>
              <a:tblGrid>
                <a:gridCol w="3099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8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1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7779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6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질문 세부 내용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6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비고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2859"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질문</a:t>
                      </a:r>
                      <a:r>
                        <a:rPr lang="en-US" altLang="ko-KR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1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비즈니스 모델을 </a:t>
                      </a:r>
                      <a:r>
                        <a:rPr lang="ko-KR" altLang="en-US" sz="2400" b="0" i="0" u="none" strike="noStrike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충족시켜야하는가</a:t>
                      </a:r>
                      <a:r>
                        <a:rPr lang="en-US" altLang="ko-KR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?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en-US" altLang="ko-KR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ex) </a:t>
                      </a: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서버 유지비</a:t>
                      </a:r>
                      <a:r>
                        <a:rPr lang="en-US" altLang="ko-KR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</a:t>
                      </a: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등등 소요 되는 부분을 어떻게 </a:t>
                      </a:r>
                      <a:r>
                        <a:rPr lang="ko-KR" altLang="en-US" sz="2400" b="0" i="0" u="none" strike="noStrike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설명해야하는</a:t>
                      </a: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것인가</a:t>
                      </a:r>
                      <a:r>
                        <a:rPr lang="en-US" altLang="ko-KR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? 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2859"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altLang="en-US" sz="2400" b="1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질문 </a:t>
                      </a:r>
                      <a:r>
                        <a:rPr lang="en-US" altLang="ko-KR" sz="2400" b="1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2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스프레드 시트를 이용한 </a:t>
                      </a:r>
                      <a:r>
                        <a:rPr lang="en-US" altLang="ko-KR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DB </a:t>
                      </a: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사용법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en-US" altLang="ko-KR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ex)</a:t>
                      </a: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기반으로</a:t>
                      </a:r>
                      <a:r>
                        <a:rPr lang="en-US" altLang="ko-KR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</a:t>
                      </a: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점수 시스템 및 추가 시스템을 구현 할 예정</a:t>
                      </a:r>
                      <a:endParaRPr lang="ko-KR" sz="2400" b="0" i="0" u="none" strike="noStrike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2859"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질문</a:t>
                      </a: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3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en-US" altLang="ko-KR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1</a:t>
                      </a: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차 제출 방식에 대한 궁금</a:t>
                      </a:r>
                      <a:endParaRPr lang="en-US" altLang="ko-KR" sz="2400" b="0" i="0" u="none" strike="noStrike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5329"/>
                        </a:lnSpc>
                        <a:defRPr/>
                      </a:pPr>
                      <a:r>
                        <a:rPr lang="en-US" altLang="ko-KR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Ex)</a:t>
                      </a: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영상으로</a:t>
                      </a:r>
                      <a:r>
                        <a:rPr lang="en-US" altLang="ko-KR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</a:t>
                      </a: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제출할까요</a:t>
                      </a:r>
                      <a:r>
                        <a:rPr lang="en-US" altLang="ko-KR" sz="2400" b="0" i="0" u="none" strike="noStrike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?</a:t>
                      </a:r>
                      <a:endParaRPr lang="ko-KR" sz="2400" b="0" i="0" u="none" strike="noStrike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1028700" y="381000"/>
            <a:ext cx="637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latin typeface="Pretendard Bold" panose="020B0600000101010101" charset="-127"/>
                <a:ea typeface="Pretendard Bold" panose="020B0600000101010101" charset="-127"/>
              </a:rPr>
              <a:t>06. </a:t>
            </a:r>
            <a:r>
              <a:rPr lang="ko-KR" sz="2000" b="0" i="0" u="none" strike="noStrike">
                <a:latin typeface="Pretendard Bold" panose="020B0600000101010101" charset="-127"/>
                <a:ea typeface="Pretendard Bold" panose="020B0600000101010101" charset="-127"/>
              </a:rPr>
              <a:t>표</a:t>
            </a:r>
            <a:r>
              <a:rPr lang="en-US" sz="2000" b="0" i="0" u="none" strike="noStrike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000" b="0" i="0" u="none" strike="noStrike">
                <a:latin typeface="Pretendard Bold" panose="020B0600000101010101" charset="-127"/>
                <a:ea typeface="Pretendard Bold" panose="020B0600000101010101" charset="-127"/>
              </a:rPr>
              <a:t>페이지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1BB42212-2455-41C5-BF56-1A6DD63C27FD}"/>
              </a:ext>
            </a:extLst>
          </p:cNvPr>
          <p:cNvSpPr txBox="1"/>
          <p:nvPr/>
        </p:nvSpPr>
        <p:spPr>
          <a:xfrm>
            <a:off x="1028700" y="96266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8</a:t>
            </a:r>
            <a:r>
              <a:rPr lang="ko-KR" altLang="en-US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조</a:t>
            </a:r>
            <a:endParaRPr lang="ko-KR" sz="2000" b="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181</Words>
  <Application>Microsoft Office PowerPoint</Application>
  <PresentationFormat>사용자 지정</PresentationFormat>
  <Paragraphs>47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Pretendard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SeongMin</dc:creator>
  <cp:lastModifiedBy>SeongMin</cp:lastModifiedBy>
  <cp:revision>13</cp:revision>
  <dcterms:created xsi:type="dcterms:W3CDTF">2006-08-16T00:00:00Z</dcterms:created>
  <dcterms:modified xsi:type="dcterms:W3CDTF">2024-12-04T05:20:42Z</dcterms:modified>
</cp:coreProperties>
</file>